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7" r:id="rId7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2" Type="http://schemas.openxmlformats.org/officeDocument/2006/relationships/slide" Target="slides/slide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9" name="Google Shape;3569;p2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65.png"/><Relationship Id="rId5" Type="http://schemas.openxmlformats.org/officeDocument/2006/relationships/hyperlink" Target="mailto:Quinn.Majeski@seattle.gov" TargetMode="External"/><Relationship Id="rId6" Type="http://schemas.openxmlformats.org/officeDocument/2006/relationships/hyperlink" Target="mailto:Dongho.Chang@seattle.gov" TargetMode="External"/></Relationships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1" name="Google Shape;3571;p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2" name="Google Shape;3572;p558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558"/>
          <p:cNvSpPr txBox="1"/>
          <p:nvPr/>
        </p:nvSpPr>
        <p:spPr>
          <a:xfrm>
            <a:off x="183968" y="4607716"/>
            <a:ext cx="44223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	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4" name="Google Shape;3574;p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49" cy="476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Google Shape;3575;p558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Questions?</a:t>
            </a:r>
            <a:endParaRPr/>
          </a:p>
        </p:txBody>
      </p:sp>
      <p:sp>
        <p:nvSpPr>
          <p:cNvPr id="3576" name="Google Shape;3576;p558"/>
          <p:cNvSpPr txBox="1"/>
          <p:nvPr/>
        </p:nvSpPr>
        <p:spPr>
          <a:xfrm>
            <a:off x="2840807" y="1608267"/>
            <a:ext cx="34635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Quinn.Majeski@seattle.gov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CN" sz="2300" u="sng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Dongho.Chang@seattle.gov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